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7" r:id="rId9"/>
    <p:sldId id="266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01434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dirty="0">
                <a:latin typeface="Roboto"/>
                <a:ea typeface="Roboto"/>
              </a:rPr>
              <a:t>Мониторинг баз данных с помощью Telegram</a:t>
            </a:r>
            <a:endParaRPr sz="3600" dirty="0">
              <a:latin typeface="Roboto"/>
              <a:ea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Кубрин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Денис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ru-RU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Архитектура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19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ru-RU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Демонстрация работы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ru-RU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Планы</a:t>
              </a:r>
              <a:endParaRPr sz="2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Развернуть самостоятельно </a:t>
            </a:r>
            <a:r>
              <a:rPr lang="ru-RU" sz="2800" b="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микросервисную</a:t>
            </a:r>
            <a:r>
              <a:rPr lang="ru-RU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архитектуру</a:t>
            </a:r>
            <a:endParaRPr sz="28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Поднять </a:t>
            </a:r>
            <a:r>
              <a:rPr lang="en-US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Telegram Bot</a:t>
            </a:r>
            <a:endParaRPr sz="28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Еще раз потрогать </a:t>
            </a:r>
            <a:r>
              <a:rPr lang="en-US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MongoDB</a:t>
            </a:r>
            <a:endParaRPr sz="28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Написать проект на </a:t>
            </a:r>
            <a:r>
              <a:rPr lang="ru-RU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микросервисах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Написать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telegram bot</a:t>
            </a: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Потрогать еще раз 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MongoDB</a:t>
            </a:r>
            <a:endParaRPr lang="en-US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Обернуть в 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Docker</a:t>
            </a:r>
            <a:endParaRPr lang="en-US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52;p26">
            <a:extLst>
              <a:ext uri="{FF2B5EF4-FFF2-40B4-BE49-F238E27FC236}">
                <a16:creationId xmlns:a16="http://schemas.microsoft.com/office/drawing/2014/main" id="{D8324D65-5C09-4428-832C-1618B3940A5C}"/>
              </a:ext>
            </a:extLst>
          </p:cNvPr>
          <p:cNvSpPr/>
          <p:nvPr/>
        </p:nvSpPr>
        <p:spPr>
          <a:xfrm>
            <a:off x="3117554" y="5431959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Отправить сформированный отчет в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Telegram</a:t>
            </a:r>
          </a:p>
        </p:txBody>
      </p:sp>
      <p:sp>
        <p:nvSpPr>
          <p:cNvPr id="23" name="Google Shape;258;p26">
            <a:extLst>
              <a:ext uri="{FF2B5EF4-FFF2-40B4-BE49-F238E27FC236}">
                <a16:creationId xmlns:a16="http://schemas.microsoft.com/office/drawing/2014/main" id="{8113585A-37DF-45D9-9D79-19276D88E2A1}"/>
              </a:ext>
            </a:extLst>
          </p:cNvPr>
          <p:cNvSpPr txBox="1"/>
          <p:nvPr/>
        </p:nvSpPr>
        <p:spPr>
          <a:xfrm>
            <a:off x="3323962" y="535885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MongoDB	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Cloud, Eureka, </a:t>
            </a:r>
            <a:r>
              <a:rPr lang="en-US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Zuul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Feign, Sleuth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TelegramBots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ym typeface="Roboto"/>
              </a:rPr>
              <a:t>Swagger</a:t>
            </a:r>
            <a:endParaRPr dirty="0"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78;p27">
            <a:extLst>
              <a:ext uri="{FF2B5EF4-FFF2-40B4-BE49-F238E27FC236}">
                <a16:creationId xmlns:a16="http://schemas.microsoft.com/office/drawing/2014/main" id="{CDCFD853-74EE-4A86-91DB-2E7DA0BBF3C2}"/>
              </a:ext>
            </a:extLst>
          </p:cNvPr>
          <p:cNvSpPr/>
          <p:nvPr/>
        </p:nvSpPr>
        <p:spPr>
          <a:xfrm>
            <a:off x="3117554" y="5426259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ym typeface="Roboto"/>
              </a:rPr>
              <a:t>Docker</a:t>
            </a:r>
            <a:endParaRPr dirty="0">
              <a:sym typeface="Roboto"/>
            </a:endParaRPr>
          </a:p>
        </p:txBody>
      </p:sp>
      <p:sp>
        <p:nvSpPr>
          <p:cNvPr id="24" name="Google Shape;284;p27">
            <a:extLst>
              <a:ext uri="{FF2B5EF4-FFF2-40B4-BE49-F238E27FC236}">
                <a16:creationId xmlns:a16="http://schemas.microsoft.com/office/drawing/2014/main" id="{C85F9037-3DF3-4336-AC08-9805493D3447}"/>
              </a:ext>
            </a:extLst>
          </p:cNvPr>
          <p:cNvSpPr txBox="1"/>
          <p:nvPr/>
        </p:nvSpPr>
        <p:spPr>
          <a:xfrm>
            <a:off x="3323962" y="5353159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Архитектура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961781E-37AE-405D-9074-41870E7C21C5}"/>
              </a:ext>
            </a:extLst>
          </p:cNvPr>
          <p:cNvSpPr/>
          <p:nvPr/>
        </p:nvSpPr>
        <p:spPr>
          <a:xfrm>
            <a:off x="4397619" y="1656554"/>
            <a:ext cx="3226777" cy="1271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Сервис по работе с БД</a:t>
            </a:r>
            <a:endParaRPr lang="ru-KZ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33D30AA-C149-4984-B900-52D7AF8357C1}"/>
              </a:ext>
            </a:extLst>
          </p:cNvPr>
          <p:cNvSpPr/>
          <p:nvPr/>
        </p:nvSpPr>
        <p:spPr>
          <a:xfrm>
            <a:off x="1743011" y="3931401"/>
            <a:ext cx="3226777" cy="1271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Telegram Bot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804D8B8-3752-4068-AB10-9E49281691E4}"/>
              </a:ext>
            </a:extLst>
          </p:cNvPr>
          <p:cNvSpPr/>
          <p:nvPr/>
        </p:nvSpPr>
        <p:spPr>
          <a:xfrm>
            <a:off x="6972300" y="3932641"/>
            <a:ext cx="3226777" cy="12688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Schedule</a:t>
            </a:r>
            <a:endParaRPr lang="ru-KZ" dirty="0"/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A35076FE-08A3-4A78-80B2-E562F85183E1}"/>
              </a:ext>
            </a:extLst>
          </p:cNvPr>
          <p:cNvCxnSpPr>
            <a:stCxn id="4" idx="0"/>
            <a:endCxn id="3" idx="2"/>
          </p:cNvCxnSpPr>
          <p:nvPr/>
        </p:nvCxnSpPr>
        <p:spPr>
          <a:xfrm flipV="1">
            <a:off x="3356400" y="2927838"/>
            <a:ext cx="2654608" cy="1003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B6DFA346-648A-4354-B908-051E81A47EC6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6011007" y="2927838"/>
            <a:ext cx="2574682" cy="1004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202041E7-F6B8-4ABB-83F0-C7CBCAE6EC91}"/>
              </a:ext>
            </a:extLst>
          </p:cNvPr>
          <p:cNvCxnSpPr>
            <a:stCxn id="5" idx="1"/>
            <a:endCxn id="4" idx="3"/>
          </p:cNvCxnSpPr>
          <p:nvPr/>
        </p:nvCxnSpPr>
        <p:spPr>
          <a:xfrm flipH="1" flipV="1">
            <a:off x="4969788" y="4567043"/>
            <a:ext cx="200251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Планы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Добавить </a:t>
            </a:r>
            <a:r>
              <a:rPr lang="en-US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istio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или 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resilience4j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Попробовать отправку файлов</a:t>
            </a:r>
            <a:endParaRPr lang="en-US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Поднять пул соединений на БД, </a:t>
            </a:r>
          </a:p>
          <a:p>
            <a:pPr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отправлять сообщение на отключение</a:t>
            </a:r>
            <a:endParaRPr lang="en-US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Mockito</a:t>
            </a: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52;p26">
            <a:extLst>
              <a:ext uri="{FF2B5EF4-FFF2-40B4-BE49-F238E27FC236}">
                <a16:creationId xmlns:a16="http://schemas.microsoft.com/office/drawing/2014/main" id="{D8324D65-5C09-4428-832C-1618B3940A5C}"/>
              </a:ext>
            </a:extLst>
          </p:cNvPr>
          <p:cNvSpPr/>
          <p:nvPr/>
        </p:nvSpPr>
        <p:spPr>
          <a:xfrm>
            <a:off x="3117554" y="5431959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Docker</a:t>
            </a:r>
          </a:p>
        </p:txBody>
      </p:sp>
      <p:sp>
        <p:nvSpPr>
          <p:cNvPr id="23" name="Google Shape;258;p26">
            <a:extLst>
              <a:ext uri="{FF2B5EF4-FFF2-40B4-BE49-F238E27FC236}">
                <a16:creationId xmlns:a16="http://schemas.microsoft.com/office/drawing/2014/main" id="{8113585A-37DF-45D9-9D79-19276D88E2A1}"/>
              </a:ext>
            </a:extLst>
          </p:cNvPr>
          <p:cNvSpPr txBox="1"/>
          <p:nvPr/>
        </p:nvSpPr>
        <p:spPr>
          <a:xfrm>
            <a:off x="3323962" y="535885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1791398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Денис </a:t>
            </a:r>
            <a:r>
              <a:rPr lang="ru-RU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Кубрин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9390EB-038F-4763-9167-8F1B5E05C164}"/>
              </a:ext>
            </a:extLst>
          </p:cNvPr>
          <p:cNvSpPr txBox="1"/>
          <p:nvPr/>
        </p:nvSpPr>
        <p:spPr>
          <a:xfrm>
            <a:off x="5319346" y="5732585"/>
            <a:ext cx="46247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https://github.com/DenK7/final-project</a:t>
            </a:r>
            <a:endParaRPr lang="ru-KZ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</TotalTime>
  <Words>161</Words>
  <Application>Microsoft Office PowerPoint</Application>
  <PresentationFormat>Широкоэкранный</PresentationFormat>
  <Paragraphs>71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Times New Roman</vt:lpstr>
      <vt:lpstr>Arial</vt:lpstr>
      <vt:lpstr>Roboto</vt:lpstr>
      <vt:lpstr>Avenir</vt:lpstr>
      <vt:lpstr>Noto Sans Symbols</vt:lpstr>
      <vt:lpstr>Calibri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Денис К</cp:lastModifiedBy>
  <cp:revision>28</cp:revision>
  <dcterms:modified xsi:type="dcterms:W3CDTF">2021-08-21T07:59:51Z</dcterms:modified>
</cp:coreProperties>
</file>